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8" Type="http://schemas.openxmlformats.org/officeDocument/2006/relationships/image" Target="../media/image23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250.png"/><Relationship Id="rId16" Type="http://schemas.openxmlformats.org/officeDocument/2006/relationships/image" Target="../media/image251.png"/><Relationship Id="rId17" Type="http://schemas.openxmlformats.org/officeDocument/2006/relationships/image" Target="../media/image252.png"/><Relationship Id="rId18" Type="http://schemas.openxmlformats.org/officeDocument/2006/relationships/image" Target="../media/image253.png"/><Relationship Id="rId19" Type="http://schemas.openxmlformats.org/officeDocument/2006/relationships/image" Target="../media/image254.png"/><Relationship Id="rId20" Type="http://schemas.openxmlformats.org/officeDocument/2006/relationships/image" Target="../media/image255.png"/><Relationship Id="rId21" Type="http://schemas.openxmlformats.org/officeDocument/2006/relationships/image" Target="../media/image256.png"/><Relationship Id="rId22" Type="http://schemas.openxmlformats.org/officeDocument/2006/relationships/image" Target="../media/image257.png"/><Relationship Id="rId23" Type="http://schemas.openxmlformats.org/officeDocument/2006/relationships/image" Target="../media/image258.png"/><Relationship Id="rId24" Type="http://schemas.openxmlformats.org/officeDocument/2006/relationships/image" Target="../media/image259.png"/><Relationship Id="rId25" Type="http://schemas.openxmlformats.org/officeDocument/2006/relationships/image" Target="../media/image260.png"/><Relationship Id="rId26" Type="http://schemas.openxmlformats.org/officeDocument/2006/relationships/image" Target="../media/image261.png"/><Relationship Id="rId27" Type="http://schemas.openxmlformats.org/officeDocument/2006/relationships/image" Target="../media/image26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91.png"/><Relationship Id="rId16" Type="http://schemas.openxmlformats.org/officeDocument/2006/relationships/image" Target="../media/image292.png"/><Relationship Id="rId17" Type="http://schemas.openxmlformats.org/officeDocument/2006/relationships/image" Target="../media/image293.png"/><Relationship Id="rId18" Type="http://schemas.openxmlformats.org/officeDocument/2006/relationships/image" Target="../media/image294.png"/><Relationship Id="rId19" Type="http://schemas.openxmlformats.org/officeDocument/2006/relationships/image" Target="../media/image295.png"/><Relationship Id="rId20" Type="http://schemas.openxmlformats.org/officeDocument/2006/relationships/image" Target="../media/image29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310.png"/><Relationship Id="rId16" Type="http://schemas.openxmlformats.org/officeDocument/2006/relationships/image" Target="../media/image31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3" Type="http://schemas.openxmlformats.org/officeDocument/2006/relationships/image" Target="../media/image323.png"/><Relationship Id="rId14" Type="http://schemas.openxmlformats.org/officeDocument/2006/relationships/image" Target="../media/image324.png"/><Relationship Id="rId15" Type="http://schemas.openxmlformats.org/officeDocument/2006/relationships/image" Target="../media/image325.png"/><Relationship Id="rId16" Type="http://schemas.openxmlformats.org/officeDocument/2006/relationships/image" Target="../media/image326.png"/><Relationship Id="rId17" Type="http://schemas.openxmlformats.org/officeDocument/2006/relationships/image" Target="../media/image32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Relationship Id="rId15" Type="http://schemas.openxmlformats.org/officeDocument/2006/relationships/image" Target="../media/image341.png"/><Relationship Id="rId16" Type="http://schemas.openxmlformats.org/officeDocument/2006/relationships/image" Target="../media/image342.png"/><Relationship Id="rId17" Type="http://schemas.openxmlformats.org/officeDocument/2006/relationships/image" Target="../media/image34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Relationship Id="rId11" Type="http://schemas.openxmlformats.org/officeDocument/2006/relationships/image" Target="../media/image353.png"/><Relationship Id="rId12" Type="http://schemas.openxmlformats.org/officeDocument/2006/relationships/image" Target="../media/image35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Relationship Id="rId15" Type="http://schemas.openxmlformats.org/officeDocument/2006/relationships/image" Target="../media/image368.png"/><Relationship Id="rId16" Type="http://schemas.openxmlformats.org/officeDocument/2006/relationships/image" Target="../media/image369.png"/><Relationship Id="rId17" Type="http://schemas.openxmlformats.org/officeDocument/2006/relationships/image" Target="../media/image370.png"/><Relationship Id="rId18" Type="http://schemas.openxmlformats.org/officeDocument/2006/relationships/image" Target="../media/image371.png"/><Relationship Id="rId19" Type="http://schemas.openxmlformats.org/officeDocument/2006/relationships/image" Target="../media/image372.png"/><Relationship Id="rId20" Type="http://schemas.openxmlformats.org/officeDocument/2006/relationships/image" Target="../media/image3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17429" y="5281545"/>
            <a:ext cx="5907251" cy="1293666"/>
            <a:chOff x="8417429" y="5281545"/>
            <a:chExt cx="5907251" cy="1293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">
              <a:off x="8417429" y="5281545"/>
              <a:ext cx="5907251" cy="12936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4440" y="3755500"/>
            <a:ext cx="4813442" cy="33296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47700" y="3180265"/>
            <a:ext cx="7472317" cy="51794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47770" y="3222223"/>
            <a:ext cx="3280247" cy="608157"/>
            <a:chOff x="7347770" y="3222223"/>
            <a:chExt cx="3280247" cy="6081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5108" y="3177852"/>
              <a:ext cx="3295880" cy="7550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347770" y="3222223"/>
              <a:ext cx="3280247" cy="79095"/>
              <a:chOff x="7347770" y="3222223"/>
              <a:chExt cx="3280247" cy="7909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47770" y="3222223"/>
                <a:ext cx="3280247" cy="79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47770" y="3751286"/>
              <a:ext cx="3280247" cy="79095"/>
              <a:chOff x="7347770" y="3751286"/>
              <a:chExt cx="3280247" cy="790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47770" y="3751286"/>
                <a:ext cx="3280247" cy="7909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3463897" y="3306332"/>
            <a:ext cx="6185988" cy="439940"/>
            <a:chOff x="13463897" y="3306332"/>
            <a:chExt cx="6185988" cy="4399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140000">
              <a:off x="13463897" y="3306332"/>
              <a:ext cx="6185988" cy="439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0686" y="2570819"/>
            <a:ext cx="6887790" cy="18135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7115" y="2423208"/>
            <a:ext cx="5698861" cy="25980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1819" y="2125700"/>
            <a:ext cx="2127311" cy="609024"/>
            <a:chOff x="2701819" y="2125700"/>
            <a:chExt cx="2127311" cy="6090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01819" y="2642858"/>
              <a:ext cx="2127311" cy="79095"/>
              <a:chOff x="2701819" y="2642858"/>
              <a:chExt cx="2127311" cy="790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01819" y="2642858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300" y="2100376"/>
              <a:ext cx="1896369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701819" y="2125700"/>
              <a:ext cx="2127311" cy="79095"/>
              <a:chOff x="2701819" y="2125700"/>
              <a:chExt cx="2127311" cy="7909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01819" y="2125700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500035" y="6215889"/>
            <a:ext cx="3859795" cy="2894832"/>
            <a:chOff x="11500035" y="6215889"/>
            <a:chExt cx="3859795" cy="28948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00035" y="6215889"/>
              <a:ext cx="3859795" cy="28948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42424" y="6215889"/>
            <a:ext cx="3859795" cy="2894832"/>
            <a:chOff x="2842424" y="6215889"/>
            <a:chExt cx="3859795" cy="28948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2424" y="6215889"/>
              <a:ext cx="3859795" cy="28948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6608" y="6215889"/>
            <a:ext cx="3859795" cy="2894832"/>
            <a:chOff x="7136608" y="6215889"/>
            <a:chExt cx="3859795" cy="28948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6608" y="6215889"/>
              <a:ext cx="3859795" cy="28948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13961" y="6440212"/>
            <a:ext cx="359693" cy="4571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73854" y="6964462"/>
            <a:ext cx="3741685" cy="19517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68172" y="6436084"/>
            <a:ext cx="383610" cy="4571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2049" y="6433581"/>
            <a:ext cx="375947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68039" y="7049278"/>
            <a:ext cx="3920873" cy="14087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65385" y="7016154"/>
            <a:ext cx="3599473" cy="14087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96771" y="5592382"/>
            <a:ext cx="1408495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1429" y="4915449"/>
            <a:ext cx="2985405" cy="3318922"/>
            <a:chOff x="1771429" y="4915449"/>
            <a:chExt cx="2985405" cy="3318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1429" y="4915449"/>
              <a:ext cx="2985405" cy="3318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8166" y="3903769"/>
            <a:ext cx="8889383" cy="5342281"/>
            <a:chOff x="4698166" y="3903769"/>
            <a:chExt cx="8889383" cy="5342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8166" y="3903769"/>
              <a:ext cx="8889383" cy="5342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32209" y="4575722"/>
            <a:ext cx="4020585" cy="4237496"/>
            <a:chOff x="13232209" y="4575722"/>
            <a:chExt cx="4020585" cy="42374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232209" y="4575722"/>
              <a:ext cx="4020585" cy="42374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3240" y="4998097"/>
            <a:ext cx="3523066" cy="35107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9581" y="1382226"/>
            <a:ext cx="15814184" cy="24525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7980" y="1726181"/>
            <a:ext cx="325982" cy="513244"/>
            <a:chOff x="1067980" y="1726181"/>
            <a:chExt cx="325982" cy="5132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980" y="1726181"/>
              <a:ext cx="325982" cy="513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2278" y="1726181"/>
            <a:ext cx="325982" cy="513244"/>
            <a:chOff x="16482278" y="1726181"/>
            <a:chExt cx="325982" cy="5132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2278" y="1726181"/>
              <a:ext cx="325982" cy="513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948" y="965033"/>
              <a:ext cx="1896369" cy="7550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083887" y="6305347"/>
            <a:ext cx="522611" cy="344417"/>
            <a:chOff x="15083887" y="6305347"/>
            <a:chExt cx="522611" cy="34441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083887" y="6305347"/>
              <a:ext cx="522611" cy="3444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83887" y="7304148"/>
            <a:ext cx="522611" cy="344417"/>
            <a:chOff x="15083887" y="7304148"/>
            <a:chExt cx="522611" cy="3444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5083887" y="7304148"/>
              <a:ext cx="522611" cy="344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980" y="4923562"/>
            <a:ext cx="2511874" cy="2792490"/>
            <a:chOff x="667980" y="4923562"/>
            <a:chExt cx="2511874" cy="2792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980" y="4923562"/>
              <a:ext cx="2511874" cy="27924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9581" y="1382226"/>
            <a:ext cx="15814184" cy="2452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980" y="1726181"/>
            <a:ext cx="325982" cy="513244"/>
            <a:chOff x="1067980" y="1726181"/>
            <a:chExt cx="325982" cy="513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980" y="1726181"/>
              <a:ext cx="325982" cy="51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2278" y="1726181"/>
            <a:ext cx="325982" cy="513244"/>
            <a:chOff x="16482278" y="1726181"/>
            <a:chExt cx="325982" cy="5132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2278" y="1726181"/>
              <a:ext cx="325982" cy="513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0948" y="965033"/>
              <a:ext cx="1896369" cy="75503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30971" y="4452947"/>
            <a:ext cx="13305244" cy="3733720"/>
            <a:chOff x="1230971" y="4452947"/>
            <a:chExt cx="13305244" cy="37337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0971" y="4452947"/>
              <a:ext cx="13305244" cy="37337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1436" y="3113206"/>
            <a:ext cx="4020585" cy="4237496"/>
            <a:chOff x="14061436" y="3113206"/>
            <a:chExt cx="4020585" cy="42374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061436" y="3113206"/>
              <a:ext cx="4020585" cy="42374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08181" y="3735919"/>
            <a:ext cx="3597105" cy="312068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913114" y="4842832"/>
            <a:ext cx="522611" cy="344417"/>
            <a:chOff x="15913114" y="4842832"/>
            <a:chExt cx="522611" cy="34441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913114" y="4842832"/>
              <a:ext cx="522611" cy="3444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944536" y="5822585"/>
            <a:ext cx="522611" cy="344417"/>
            <a:chOff x="15944536" y="5822585"/>
            <a:chExt cx="522611" cy="3444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5944536" y="5822585"/>
              <a:ext cx="522611" cy="344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3014" y="1405662"/>
            <a:ext cx="15572530" cy="21713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7980" y="1726181"/>
            <a:ext cx="325982" cy="513244"/>
            <a:chOff x="1067980" y="1726181"/>
            <a:chExt cx="325982" cy="513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980" y="1726181"/>
              <a:ext cx="325982" cy="5132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2278" y="1726181"/>
            <a:ext cx="325982" cy="513244"/>
            <a:chOff x="16482278" y="1726181"/>
            <a:chExt cx="325982" cy="513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2278" y="1726181"/>
              <a:ext cx="325982" cy="51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948" y="965033"/>
              <a:ext cx="1896369" cy="7550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725195" y="4628571"/>
            <a:ext cx="4427040" cy="4512865"/>
            <a:chOff x="11725195" y="4628571"/>
            <a:chExt cx="4427040" cy="45128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25195" y="4628571"/>
              <a:ext cx="4427040" cy="45128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70450" y="4628571"/>
            <a:ext cx="4238719" cy="4512865"/>
            <a:chOff x="1970450" y="4628571"/>
            <a:chExt cx="4238719" cy="45128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0450" y="4628571"/>
              <a:ext cx="4238719" cy="45128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43559" y="4628571"/>
            <a:ext cx="4471978" cy="4512865"/>
            <a:chOff x="6643559" y="4628571"/>
            <a:chExt cx="4471978" cy="45128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3559" y="4628571"/>
              <a:ext cx="4471978" cy="451286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11282" y="4848767"/>
            <a:ext cx="359693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98962" y="5626940"/>
            <a:ext cx="3966736" cy="318290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75122" y="4848767"/>
            <a:ext cx="383610" cy="4571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5647" y="4884359"/>
            <a:ext cx="375947" cy="4571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73454" y="5597202"/>
            <a:ext cx="3947913" cy="332191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92911" y="5561744"/>
            <a:ext cx="4736034" cy="332191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96699" y="3145475"/>
            <a:ext cx="13059753" cy="14907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6045" y="4704327"/>
            <a:ext cx="2200224" cy="7771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48572" y="4715437"/>
            <a:ext cx="3393922" cy="7771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765269" y="6539349"/>
            <a:ext cx="439657" cy="289748"/>
            <a:chOff x="13765269" y="6539349"/>
            <a:chExt cx="439657" cy="2897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3765269" y="6539349"/>
              <a:ext cx="439657" cy="2897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91936" y="7454244"/>
            <a:ext cx="439657" cy="289748"/>
            <a:chOff x="13791936" y="7454244"/>
            <a:chExt cx="439657" cy="2897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3791936" y="7454244"/>
              <a:ext cx="439657" cy="2897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54891" y="7473292"/>
            <a:ext cx="439657" cy="289748"/>
            <a:chOff x="8554891" y="7473292"/>
            <a:chExt cx="439657" cy="2897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8554891" y="7473292"/>
              <a:ext cx="439657" cy="28974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23388" y="4715440"/>
            <a:ext cx="2808006" cy="7771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67766" y="4778550"/>
            <a:ext cx="11725757" cy="3639475"/>
            <a:chOff x="5667766" y="4778550"/>
            <a:chExt cx="11725757" cy="3639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7766" y="4778550"/>
              <a:ext cx="11725757" cy="36394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27" y="8851498"/>
            <a:ext cx="17768921" cy="8228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25468" y="1347970"/>
            <a:ext cx="13086914" cy="2452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14642" y="1837587"/>
            <a:ext cx="325982" cy="513244"/>
            <a:chOff x="2414642" y="1837587"/>
            <a:chExt cx="325982" cy="5132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4642" y="1837587"/>
              <a:ext cx="325982" cy="51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54628" y="1856635"/>
            <a:ext cx="325982" cy="513244"/>
            <a:chOff x="15154628" y="1856635"/>
            <a:chExt cx="325982" cy="5132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4628" y="1856635"/>
              <a:ext cx="325982" cy="513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0948" y="965033"/>
              <a:ext cx="1907065" cy="75503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84614" y="4778550"/>
            <a:ext cx="4390459" cy="3608936"/>
            <a:chOff x="884614" y="4778550"/>
            <a:chExt cx="4390459" cy="36089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4614" y="4778550"/>
              <a:ext cx="4390459" cy="360893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6539" y="3129312"/>
            <a:ext cx="13939256" cy="13167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8652" y="3033830"/>
            <a:ext cx="9617411" cy="6171429"/>
            <a:chOff x="1128652" y="3033830"/>
            <a:chExt cx="961741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652" y="3033830"/>
              <a:ext cx="9617411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274" y="1236875"/>
            <a:ext cx="17071129" cy="19428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2670" y="1586608"/>
            <a:ext cx="325982" cy="513244"/>
            <a:chOff x="802670" y="1586608"/>
            <a:chExt cx="325982" cy="513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670" y="158660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8906" y="1586608"/>
            <a:ext cx="325982" cy="513244"/>
            <a:chOff x="17218906" y="1586608"/>
            <a:chExt cx="325982" cy="5132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18906" y="158660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0948" y="965033"/>
              <a:ext cx="1907065" cy="75503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82840" y="3233731"/>
            <a:ext cx="9262284" cy="5737055"/>
            <a:chOff x="1282840" y="3233731"/>
            <a:chExt cx="9262284" cy="57370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2840" y="3233731"/>
              <a:ext cx="9262284" cy="57370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36060" y="1045136"/>
            <a:ext cx="3526367" cy="6965307"/>
            <a:chOff x="12136060" y="1045136"/>
            <a:chExt cx="3526367" cy="69653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136060" y="1045136"/>
              <a:ext cx="3526367" cy="696530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30961" y="3197887"/>
            <a:ext cx="6337889" cy="24502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8652" y="3033830"/>
            <a:ext cx="9617411" cy="6171429"/>
            <a:chOff x="1128652" y="3033830"/>
            <a:chExt cx="961741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652" y="3033830"/>
              <a:ext cx="9617411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274" y="1236875"/>
            <a:ext cx="17071129" cy="19428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2670" y="1586608"/>
            <a:ext cx="325982" cy="513244"/>
            <a:chOff x="802670" y="1586608"/>
            <a:chExt cx="325982" cy="513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670" y="158660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8906" y="1586608"/>
            <a:ext cx="325982" cy="513244"/>
            <a:chOff x="17218906" y="1586608"/>
            <a:chExt cx="325982" cy="5132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18906" y="158660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0948" y="965033"/>
              <a:ext cx="1907065" cy="75503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82840" y="3233731"/>
            <a:ext cx="9262284" cy="5737055"/>
            <a:chOff x="1282840" y="3233731"/>
            <a:chExt cx="9262284" cy="57370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2840" y="3233731"/>
              <a:ext cx="9262284" cy="57370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76999" y="3862713"/>
            <a:ext cx="3802459" cy="7649258"/>
            <a:chOff x="12176999" y="3862713"/>
            <a:chExt cx="3802459" cy="76492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176999" y="3862713"/>
              <a:ext cx="3802459" cy="764925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06097" y="6050975"/>
            <a:ext cx="6865548" cy="35107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02581" y="3033830"/>
            <a:ext cx="9617411" cy="6171429"/>
            <a:chOff x="7802581" y="3033830"/>
            <a:chExt cx="961741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2581" y="3033830"/>
              <a:ext cx="9617411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274" y="1236875"/>
            <a:ext cx="17071129" cy="19428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2670" y="1586608"/>
            <a:ext cx="325982" cy="513244"/>
            <a:chOff x="802670" y="1586608"/>
            <a:chExt cx="325982" cy="513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670" y="158660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8906" y="1586608"/>
            <a:ext cx="325982" cy="513244"/>
            <a:chOff x="17218906" y="1586608"/>
            <a:chExt cx="325982" cy="5132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18906" y="158660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0948" y="965033"/>
              <a:ext cx="1907065" cy="75503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975670" y="3251017"/>
            <a:ext cx="9262284" cy="5737055"/>
            <a:chOff x="7975670" y="3251017"/>
            <a:chExt cx="9262284" cy="57370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5670" y="3251017"/>
              <a:ext cx="9262284" cy="57370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71183" y="3796435"/>
            <a:ext cx="4202769" cy="7977518"/>
            <a:chOff x="2571183" y="3796435"/>
            <a:chExt cx="4202769" cy="79775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571183" y="3796435"/>
              <a:ext cx="4202769" cy="79775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4100" y="6098379"/>
            <a:ext cx="7429763" cy="35107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9972" y="1290349"/>
            <a:ext cx="5139198" cy="19428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45891" y="1586608"/>
            <a:ext cx="325982" cy="513244"/>
            <a:chOff x="6545891" y="1586608"/>
            <a:chExt cx="325982" cy="513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5891" y="158660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8952" y="1666480"/>
            <a:ext cx="325982" cy="513244"/>
            <a:chOff x="11488952" y="1666480"/>
            <a:chExt cx="325982" cy="513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88952" y="1666480"/>
              <a:ext cx="325982" cy="51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948" y="965033"/>
              <a:ext cx="1905387" cy="7550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138418" y="5017890"/>
            <a:ext cx="1539858" cy="3999317"/>
            <a:chOff x="2138418" y="5017890"/>
            <a:chExt cx="1539858" cy="39993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138418" y="5017890"/>
              <a:ext cx="1539858" cy="399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94008" y="4460110"/>
            <a:ext cx="4297698" cy="949414"/>
            <a:chOff x="6994008" y="4460110"/>
            <a:chExt cx="4297698" cy="9494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4008" y="4460110"/>
              <a:ext cx="4297698" cy="9494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1802" y="2804308"/>
            <a:ext cx="13905235" cy="6971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62393" y="4595076"/>
            <a:ext cx="4322912" cy="7314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2682" y="6395226"/>
            <a:ext cx="2997495" cy="14269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55611" y="4661255"/>
            <a:ext cx="1539858" cy="4712586"/>
            <a:chOff x="6255611" y="4661255"/>
            <a:chExt cx="1539858" cy="47125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255611" y="4661255"/>
              <a:ext cx="1539858" cy="47125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4444" y="6373520"/>
            <a:ext cx="4075100" cy="14269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94075" y="5017890"/>
            <a:ext cx="1539858" cy="3999317"/>
            <a:chOff x="10394075" y="5017890"/>
            <a:chExt cx="1539858" cy="39993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0394075" y="5017890"/>
              <a:ext cx="1539858" cy="399931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58338" y="6395228"/>
            <a:ext cx="2772396" cy="14269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381036" y="4791487"/>
            <a:ext cx="1539858" cy="4452121"/>
            <a:chOff x="14381036" y="4791487"/>
            <a:chExt cx="1539858" cy="44521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4381036" y="4791487"/>
              <a:ext cx="1539858" cy="445212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50187" y="6395228"/>
            <a:ext cx="3679045" cy="14269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62225" y="5009524"/>
            <a:ext cx="3859795" cy="4502857"/>
            <a:chOff x="9262225" y="5009524"/>
            <a:chExt cx="3859795" cy="450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2225" y="5009524"/>
              <a:ext cx="3859795" cy="450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37914" y="5009524"/>
            <a:ext cx="3859795" cy="4502857"/>
            <a:chOff x="13337914" y="5009524"/>
            <a:chExt cx="3859795" cy="450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7914" y="5009524"/>
              <a:ext cx="3859795" cy="45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006" y="5009524"/>
            <a:ext cx="3859795" cy="4502857"/>
            <a:chOff x="1088006" y="5009524"/>
            <a:chExt cx="3859795" cy="450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8006" y="5009524"/>
              <a:ext cx="3859795" cy="45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32189" y="5009524"/>
            <a:ext cx="3859795" cy="4502857"/>
            <a:chOff x="5132189" y="5009524"/>
            <a:chExt cx="3859795" cy="450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2189" y="5009524"/>
              <a:ext cx="3859795" cy="450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543" y="5233847"/>
            <a:ext cx="359693" cy="457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752" y="5229720"/>
            <a:ext cx="383610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4239" y="5227216"/>
            <a:ext cx="375947" cy="4571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69477" y="5223089"/>
            <a:ext cx="382086" cy="457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8773" y="5938182"/>
            <a:ext cx="3843539" cy="25314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09972" y="1290349"/>
            <a:ext cx="5139198" cy="19428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45891" y="1586608"/>
            <a:ext cx="325982" cy="513244"/>
            <a:chOff x="6545891" y="1586608"/>
            <a:chExt cx="325982" cy="5132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5891" y="158660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88952" y="1666480"/>
            <a:ext cx="325982" cy="513244"/>
            <a:chOff x="11488952" y="1666480"/>
            <a:chExt cx="325982" cy="5132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88952" y="1666480"/>
              <a:ext cx="325982" cy="51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00948" y="965033"/>
              <a:ext cx="1905387" cy="75503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933682" y="1839936"/>
            <a:ext cx="1539858" cy="3999317"/>
            <a:chOff x="1933682" y="1839936"/>
            <a:chExt cx="1539858" cy="39993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933682" y="1839936"/>
              <a:ext cx="1539858" cy="399931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7945" y="3217272"/>
            <a:ext cx="2997495" cy="14269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050874" y="1483302"/>
            <a:ext cx="1539858" cy="4712586"/>
            <a:chOff x="6050874" y="1483302"/>
            <a:chExt cx="1539858" cy="47125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6050874" y="1483302"/>
              <a:ext cx="1539858" cy="471258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89708" y="3195567"/>
            <a:ext cx="4075100" cy="14269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189339" y="1839936"/>
            <a:ext cx="1539858" cy="3999317"/>
            <a:chOff x="10189339" y="1839936"/>
            <a:chExt cx="1539858" cy="399931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0189339" y="1839936"/>
              <a:ext cx="1539858" cy="399931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53601" y="3217275"/>
            <a:ext cx="2772396" cy="14269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76299" y="1613534"/>
            <a:ext cx="1539858" cy="4452121"/>
            <a:chOff x="14176299" y="1613534"/>
            <a:chExt cx="1539858" cy="445212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4176299" y="1613534"/>
              <a:ext cx="1539858" cy="445212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45451" y="3217275"/>
            <a:ext cx="3679045" cy="142696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76954" y="5940087"/>
            <a:ext cx="3989976" cy="244708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14716" y="5826106"/>
            <a:ext cx="3667808" cy="298397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74192" y="5826106"/>
            <a:ext cx="3669881" cy="34364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99324" y="1480976"/>
            <a:ext cx="2127311" cy="596253"/>
            <a:chOff x="7999324" y="1480976"/>
            <a:chExt cx="2127311" cy="5962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999324" y="1998134"/>
              <a:ext cx="2127311" cy="79095"/>
              <a:chOff x="7999324" y="1998134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99324" y="1998134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5802" y="1455651"/>
              <a:ext cx="1938945" cy="7550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999324" y="1480976"/>
              <a:ext cx="2127311" cy="79095"/>
              <a:chOff x="7999324" y="1480976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99324" y="1480976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693201" y="3774108"/>
            <a:ext cx="718287" cy="153976"/>
            <a:chOff x="2693201" y="3774108"/>
            <a:chExt cx="718287" cy="153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693201" y="3774108"/>
              <a:ext cx="718287" cy="153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93201" y="5025151"/>
            <a:ext cx="718287" cy="153976"/>
            <a:chOff x="2693201" y="5025151"/>
            <a:chExt cx="718287" cy="153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693201" y="5025151"/>
              <a:ext cx="718287" cy="1539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93201" y="6276194"/>
            <a:ext cx="718287" cy="153976"/>
            <a:chOff x="2693201" y="6276194"/>
            <a:chExt cx="718287" cy="153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693201" y="6276194"/>
              <a:ext cx="718287" cy="1539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67686" y="3774108"/>
            <a:ext cx="718287" cy="153976"/>
            <a:chOff x="9567686" y="3774108"/>
            <a:chExt cx="718287" cy="1539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567686" y="3774108"/>
              <a:ext cx="718287" cy="1539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67686" y="5025151"/>
            <a:ext cx="718287" cy="153976"/>
            <a:chOff x="9567686" y="5025151"/>
            <a:chExt cx="718287" cy="1539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567686" y="5025151"/>
              <a:ext cx="718287" cy="1539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66722" y="3491952"/>
            <a:ext cx="374404" cy="599042"/>
            <a:chOff x="2366722" y="3491952"/>
            <a:chExt cx="374404" cy="5990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6722" y="3491952"/>
              <a:ext cx="374404" cy="5990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66725" y="4745446"/>
            <a:ext cx="374398" cy="599042"/>
            <a:chOff x="2366725" y="4745446"/>
            <a:chExt cx="374398" cy="5990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6725" y="4745446"/>
              <a:ext cx="374398" cy="5990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66722" y="5998940"/>
            <a:ext cx="374404" cy="599042"/>
            <a:chOff x="2366722" y="5998940"/>
            <a:chExt cx="374404" cy="5990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6722" y="5998940"/>
              <a:ext cx="374404" cy="5990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41210" y="3499305"/>
            <a:ext cx="374398" cy="599042"/>
            <a:chOff x="9241210" y="3499305"/>
            <a:chExt cx="374398" cy="5990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1210" y="3499305"/>
              <a:ext cx="374398" cy="5990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22485" y="4752799"/>
            <a:ext cx="411848" cy="599042"/>
            <a:chOff x="9222485" y="4752799"/>
            <a:chExt cx="411848" cy="5990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22485" y="4752799"/>
              <a:ext cx="411848" cy="59904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30364" y="3536695"/>
            <a:ext cx="4071455" cy="69712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67449" y="4781705"/>
            <a:ext cx="2800073" cy="69712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30364" y="6026714"/>
            <a:ext cx="3689586" cy="69712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57599" y="3518595"/>
            <a:ext cx="4867511" cy="69712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00588" y="4763614"/>
            <a:ext cx="4086947" cy="69712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140818" y="4249017"/>
            <a:ext cx="5837626" cy="81437"/>
            <a:chOff x="2140818" y="4249017"/>
            <a:chExt cx="5837626" cy="8143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2140818" y="4249017"/>
              <a:ext cx="5837626" cy="814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40818" y="5461282"/>
            <a:ext cx="5837626" cy="81437"/>
            <a:chOff x="2140818" y="5461282"/>
            <a:chExt cx="5837626" cy="814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2140818" y="5461282"/>
              <a:ext cx="5837626" cy="814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140818" y="6712325"/>
            <a:ext cx="5837626" cy="81437"/>
            <a:chOff x="2140818" y="6712325"/>
            <a:chExt cx="5837626" cy="814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2140818" y="6712325"/>
              <a:ext cx="5837626" cy="814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03437" y="4249017"/>
            <a:ext cx="5837626" cy="81437"/>
            <a:chOff x="9203437" y="4249017"/>
            <a:chExt cx="5837626" cy="8143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9203437" y="4249017"/>
              <a:ext cx="5837626" cy="8143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222485" y="5542719"/>
            <a:ext cx="5837626" cy="81437"/>
            <a:chOff x="9222485" y="5542719"/>
            <a:chExt cx="5837626" cy="8143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9222485" y="5542719"/>
              <a:ext cx="5837626" cy="8143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980787" y="6161850"/>
            <a:ext cx="718287" cy="153976"/>
            <a:chOff x="9980787" y="6161850"/>
            <a:chExt cx="718287" cy="15397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9980787" y="6161850"/>
              <a:ext cx="718287" cy="15397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222485" y="5922405"/>
            <a:ext cx="411848" cy="599042"/>
            <a:chOff x="9222485" y="5922405"/>
            <a:chExt cx="411848" cy="59904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22485" y="5922405"/>
              <a:ext cx="411848" cy="59904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13708" y="5900315"/>
            <a:ext cx="2923619" cy="69712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222485" y="6712325"/>
            <a:ext cx="5837626" cy="81437"/>
            <a:chOff x="9222485" y="6712325"/>
            <a:chExt cx="5837626" cy="8143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9222485" y="6712325"/>
              <a:ext cx="5837626" cy="8143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662640" y="5917847"/>
            <a:ext cx="374404" cy="599042"/>
            <a:chOff x="9662640" y="5917847"/>
            <a:chExt cx="374404" cy="59904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62640" y="5917847"/>
              <a:ext cx="374404" cy="599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11837" y="1548045"/>
            <a:ext cx="507674" cy="666247"/>
            <a:chOff x="13011837" y="1548045"/>
            <a:chExt cx="507674" cy="6662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980000">
              <a:off x="13011837" y="1548045"/>
              <a:ext cx="507674" cy="6662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2506" y="1712792"/>
            <a:ext cx="9145376" cy="20205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99324" y="1309548"/>
            <a:ext cx="2127311" cy="609024"/>
            <a:chOff x="7999324" y="1309548"/>
            <a:chExt cx="2127311" cy="6090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9324" y="1826706"/>
              <a:ext cx="2127311" cy="79095"/>
              <a:chOff x="7999324" y="1826706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99324" y="1826706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5805" y="1284224"/>
              <a:ext cx="1905387" cy="7550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999324" y="1309548"/>
              <a:ext cx="2127311" cy="79095"/>
              <a:chOff x="7999324" y="1309548"/>
              <a:chExt cx="2127311" cy="7909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99324" y="1309548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460888" y="3319911"/>
            <a:ext cx="13204184" cy="6064600"/>
            <a:chOff x="2460888" y="3319911"/>
            <a:chExt cx="13204184" cy="60646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0888" y="3319911"/>
              <a:ext cx="13204184" cy="60646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98898" y="3456649"/>
            <a:ext cx="1315309" cy="452444"/>
            <a:chOff x="8598898" y="3456649"/>
            <a:chExt cx="1315309" cy="452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8572" y="3400094"/>
              <a:ext cx="1498546" cy="6786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68039" y="4572028"/>
            <a:ext cx="530056" cy="570829"/>
            <a:chOff x="2668039" y="4572028"/>
            <a:chExt cx="530056" cy="5708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8039" y="4572028"/>
              <a:ext cx="530056" cy="5708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21906" y="4628584"/>
            <a:ext cx="9569823" cy="7504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44763" y="5872223"/>
            <a:ext cx="12224008" cy="7004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79034" y="7018279"/>
            <a:ext cx="7229780" cy="6856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59986" y="8039088"/>
            <a:ext cx="10070090" cy="7443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687087" y="5781381"/>
            <a:ext cx="530056" cy="570829"/>
            <a:chOff x="2687087" y="5781381"/>
            <a:chExt cx="530056" cy="5708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87087" y="5781381"/>
              <a:ext cx="530056" cy="5708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87087" y="7018572"/>
            <a:ext cx="530056" cy="570829"/>
            <a:chOff x="2687087" y="7018572"/>
            <a:chExt cx="530056" cy="5708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87087" y="7018572"/>
              <a:ext cx="530056" cy="5708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06135" y="7982532"/>
            <a:ext cx="530056" cy="570829"/>
            <a:chOff x="2706135" y="7982532"/>
            <a:chExt cx="530056" cy="5708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6135" y="7982532"/>
              <a:ext cx="530056" cy="5708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8" y="1271301"/>
            <a:ext cx="8028771" cy="19428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54896" y="1567560"/>
            <a:ext cx="325982" cy="513244"/>
            <a:chOff x="5054896" y="1567560"/>
            <a:chExt cx="325982" cy="513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4896" y="1567560"/>
              <a:ext cx="325982" cy="5132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4836" y="1586608"/>
            <a:ext cx="325982" cy="513244"/>
            <a:chOff x="12904836" y="1586608"/>
            <a:chExt cx="325982" cy="513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4836" y="158660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948" y="965033"/>
              <a:ext cx="1905387" cy="7550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19620" y="5158559"/>
            <a:ext cx="1539858" cy="3756073"/>
            <a:chOff x="1319620" y="5158559"/>
            <a:chExt cx="1539858" cy="37560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19620" y="5158559"/>
              <a:ext cx="1539858" cy="37560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89271" y="4668150"/>
            <a:ext cx="4297698" cy="949414"/>
            <a:chOff x="6789271" y="4668150"/>
            <a:chExt cx="4297698" cy="9494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9271" y="4668150"/>
              <a:ext cx="4297698" cy="9494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1802" y="2804306"/>
            <a:ext cx="13458059" cy="13167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7655" y="4803118"/>
            <a:ext cx="3355271" cy="7314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120" y="6414278"/>
            <a:ext cx="2853659" cy="14269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776458" y="5219791"/>
            <a:ext cx="1539858" cy="3633610"/>
            <a:chOff x="4776458" y="5219791"/>
            <a:chExt cx="1539858" cy="36336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776458" y="5219791"/>
              <a:ext cx="1539858" cy="36336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51255" y="6392568"/>
            <a:ext cx="2680157" cy="14269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00222" y="5220114"/>
            <a:ext cx="1539858" cy="3632964"/>
            <a:chOff x="8200222" y="5220114"/>
            <a:chExt cx="1539858" cy="36329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200222" y="5220114"/>
              <a:ext cx="1539858" cy="36329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55397" y="6414278"/>
            <a:ext cx="2704903" cy="14269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53986" y="5207211"/>
            <a:ext cx="1539858" cy="3658770"/>
            <a:chOff x="11653986" y="5207211"/>
            <a:chExt cx="1539858" cy="36587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1653986" y="5207211"/>
              <a:ext cx="1539858" cy="365877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39195" y="6650099"/>
            <a:ext cx="2231074" cy="8334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65414" y="5207211"/>
            <a:ext cx="1539858" cy="3658770"/>
            <a:chOff x="15065414" y="5207211"/>
            <a:chExt cx="1539858" cy="36587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5065414" y="5207211"/>
              <a:ext cx="1539858" cy="365877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17273" y="6392568"/>
            <a:ext cx="2726299" cy="14269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74072" y="4232345"/>
            <a:ext cx="7583908" cy="5173148"/>
            <a:chOff x="8374072" y="4232345"/>
            <a:chExt cx="7583908" cy="5173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4072" y="4232345"/>
              <a:ext cx="7583908" cy="517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41680" y="4710784"/>
            <a:ext cx="5509953" cy="4694710"/>
            <a:chOff x="2041680" y="4710784"/>
            <a:chExt cx="5509953" cy="4694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1680" y="4710784"/>
              <a:ext cx="5509953" cy="4694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9307" y="5031011"/>
            <a:ext cx="513471" cy="6525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1343" y="5908450"/>
            <a:ext cx="5482513" cy="2908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0948" y="965033"/>
              <a:ext cx="1905387" cy="7550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18978" y="1271301"/>
            <a:ext cx="8028771" cy="19428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54896" y="1567560"/>
            <a:ext cx="325982" cy="513244"/>
            <a:chOff x="5054896" y="1567560"/>
            <a:chExt cx="325982" cy="5132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54896" y="1567560"/>
              <a:ext cx="325982" cy="51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04836" y="1586608"/>
            <a:ext cx="325982" cy="513244"/>
            <a:chOff x="12904836" y="1586608"/>
            <a:chExt cx="325982" cy="5132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04836" y="158660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21216" y="1866320"/>
            <a:ext cx="1539858" cy="3756073"/>
            <a:chOff x="3321216" y="1866320"/>
            <a:chExt cx="1539858" cy="37560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3321216" y="1866320"/>
              <a:ext cx="1539858" cy="37560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4717" y="3122039"/>
            <a:ext cx="2853659" cy="14269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590686" y="4435101"/>
            <a:ext cx="7157770" cy="4759185"/>
            <a:chOff x="8590686" y="4435101"/>
            <a:chExt cx="7157770" cy="47591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90686" y="4435101"/>
              <a:ext cx="7157770" cy="47591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74072" y="3438769"/>
            <a:ext cx="2766594" cy="611174"/>
            <a:chOff x="8374072" y="3438769"/>
            <a:chExt cx="2766594" cy="6111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74072" y="3438769"/>
              <a:ext cx="2766594" cy="61117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18082" y="3525654"/>
            <a:ext cx="2543483" cy="4708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97273" y="4971686"/>
            <a:ext cx="5151232" cy="4450337"/>
            <a:chOff x="2497273" y="4971686"/>
            <a:chExt cx="5151232" cy="4450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7273" y="4971686"/>
              <a:ext cx="5151232" cy="4450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6716" y="5192482"/>
            <a:ext cx="459324" cy="547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948" y="965033"/>
              <a:ext cx="1905387" cy="7550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8978" y="1271301"/>
            <a:ext cx="8028771" cy="19428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54896" y="1567560"/>
            <a:ext cx="325982" cy="513244"/>
            <a:chOff x="5054896" y="1567560"/>
            <a:chExt cx="325982" cy="5132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4896" y="1567560"/>
              <a:ext cx="325982" cy="513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04836" y="1586608"/>
            <a:ext cx="325982" cy="513244"/>
            <a:chOff x="12904836" y="1586608"/>
            <a:chExt cx="325982" cy="5132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4836" y="158660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42132" y="2135488"/>
            <a:ext cx="1539858" cy="3633610"/>
            <a:chOff x="3642132" y="2135488"/>
            <a:chExt cx="1539858" cy="36336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3642132" y="2135488"/>
              <a:ext cx="1539858" cy="36336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16929" y="3308266"/>
            <a:ext cx="2680157" cy="14269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31847" y="2173906"/>
            <a:ext cx="1539858" cy="3632964"/>
            <a:chOff x="9231847" y="2173906"/>
            <a:chExt cx="1539858" cy="36329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9231847" y="2173906"/>
              <a:ext cx="1539858" cy="363296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87023" y="3368071"/>
            <a:ext cx="2704903" cy="142696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31651" y="5892347"/>
            <a:ext cx="5121595" cy="33215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35996" y="4971686"/>
            <a:ext cx="8217902" cy="4450337"/>
            <a:chOff x="8335996" y="4971686"/>
            <a:chExt cx="8217902" cy="44503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35996" y="4971686"/>
              <a:ext cx="8217902" cy="445033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95464" y="5192482"/>
            <a:ext cx="452634" cy="54735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99375" y="5859996"/>
            <a:ext cx="7849280" cy="34364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97273" y="4971686"/>
            <a:ext cx="5838723" cy="4450337"/>
            <a:chOff x="2497273" y="4971686"/>
            <a:chExt cx="5838723" cy="4450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7273" y="4971686"/>
              <a:ext cx="5838723" cy="4450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6720" y="5192482"/>
            <a:ext cx="457499" cy="547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948" y="965033"/>
              <a:ext cx="1905387" cy="7550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8978" y="1271301"/>
            <a:ext cx="8028771" cy="19428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54896" y="1567560"/>
            <a:ext cx="325982" cy="513244"/>
            <a:chOff x="5054896" y="1567560"/>
            <a:chExt cx="325982" cy="5132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4896" y="1567560"/>
              <a:ext cx="325982" cy="513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04836" y="1586608"/>
            <a:ext cx="325982" cy="513244"/>
            <a:chOff x="12904836" y="1586608"/>
            <a:chExt cx="325982" cy="5132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4836" y="1586608"/>
              <a:ext cx="325982" cy="51324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31868" y="5859996"/>
            <a:ext cx="5558635" cy="34364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35997" y="4952639"/>
            <a:ext cx="5928766" cy="4450337"/>
            <a:chOff x="8835997" y="4952639"/>
            <a:chExt cx="5928766" cy="44503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35997" y="4952639"/>
              <a:ext cx="5928766" cy="445033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5464" y="5173435"/>
            <a:ext cx="465253" cy="5473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85716" y="6024849"/>
            <a:ext cx="5573439" cy="25314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56729" y="2150022"/>
            <a:ext cx="1539858" cy="3658770"/>
            <a:chOff x="3556729" y="2150022"/>
            <a:chExt cx="1539858" cy="36587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3556729" y="2150022"/>
              <a:ext cx="1539858" cy="365877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41938" y="3592910"/>
            <a:ext cx="2231074" cy="8334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895452" y="2110802"/>
            <a:ext cx="1539858" cy="3658770"/>
            <a:chOff x="9895452" y="2110802"/>
            <a:chExt cx="1539858" cy="36587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9895452" y="2110802"/>
              <a:ext cx="1539858" cy="365877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47311" y="3296159"/>
            <a:ext cx="2726299" cy="142696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2694" y="1309395"/>
            <a:ext cx="6963288" cy="19428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20405" y="1567560"/>
            <a:ext cx="325982" cy="513244"/>
            <a:chOff x="5220405" y="1567560"/>
            <a:chExt cx="325982" cy="513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0405" y="1567560"/>
              <a:ext cx="325982" cy="5132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0923" y="1700894"/>
            <a:ext cx="325982" cy="513244"/>
            <a:chOff x="12260923" y="1700894"/>
            <a:chExt cx="325982" cy="513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0923" y="1700894"/>
              <a:ext cx="325982" cy="51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948" y="965033"/>
              <a:ext cx="1905387" cy="7550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653595" y="5523810"/>
            <a:ext cx="9578734" cy="2116059"/>
            <a:chOff x="7653595" y="5523810"/>
            <a:chExt cx="9578734" cy="21160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53595" y="5523810"/>
              <a:ext cx="9578734" cy="211605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1802" y="2804306"/>
            <a:ext cx="12432181" cy="13167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59559" y="5741649"/>
            <a:ext cx="8458459" cy="17349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9706" y="4120142"/>
            <a:ext cx="6495238" cy="5037679"/>
            <a:chOff x="729706" y="4120142"/>
            <a:chExt cx="6495238" cy="50376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706" y="4120142"/>
              <a:ext cx="6495238" cy="50376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1610" y="4337231"/>
            <a:ext cx="6171429" cy="4603501"/>
            <a:chOff x="891610" y="4337231"/>
            <a:chExt cx="6171429" cy="46035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610" y="4337231"/>
              <a:ext cx="6171429" cy="4603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8991" y="1252254"/>
            <a:ext cx="5579756" cy="19428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68024" y="1700894"/>
            <a:ext cx="325982" cy="513244"/>
            <a:chOff x="5868024" y="1700894"/>
            <a:chExt cx="325982" cy="513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8024" y="1700894"/>
              <a:ext cx="325982" cy="5132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32492" y="1700894"/>
            <a:ext cx="325982" cy="513244"/>
            <a:chOff x="11532492" y="1700894"/>
            <a:chExt cx="325982" cy="513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32492" y="1700894"/>
              <a:ext cx="325982" cy="51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948" y="965033"/>
              <a:ext cx="1914405" cy="7550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182212" y="4704762"/>
            <a:ext cx="3859795" cy="3874286"/>
            <a:chOff x="9182212" y="4704762"/>
            <a:chExt cx="3859795" cy="387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2212" y="4704762"/>
              <a:ext cx="3859795" cy="387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57901" y="4704762"/>
            <a:ext cx="3859795" cy="3874286"/>
            <a:chOff x="13257901" y="4704762"/>
            <a:chExt cx="3859795" cy="387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57901" y="4704762"/>
              <a:ext cx="3859795" cy="387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7993" y="4704762"/>
            <a:ext cx="3859795" cy="3874286"/>
            <a:chOff x="1007993" y="4704762"/>
            <a:chExt cx="3859795" cy="387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993" y="4704762"/>
              <a:ext cx="3859795" cy="387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52176" y="4704762"/>
            <a:ext cx="3859795" cy="3874286"/>
            <a:chOff x="5052176" y="4704762"/>
            <a:chExt cx="3859795" cy="387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2176" y="4704762"/>
              <a:ext cx="3859795" cy="387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9530" y="4929085"/>
            <a:ext cx="359693" cy="4571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83739" y="4924958"/>
            <a:ext cx="383610" cy="457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44226" y="4922454"/>
            <a:ext cx="375947" cy="45713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89464" y="4918327"/>
            <a:ext cx="382086" cy="4571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0852" y="5835293"/>
            <a:ext cx="3654591" cy="207897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22681" y="5447059"/>
            <a:ext cx="3720183" cy="28844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34703" y="5938182"/>
            <a:ext cx="3599204" cy="16264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94179" y="5841327"/>
            <a:ext cx="3590679" cy="16264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39053" y="3849103"/>
            <a:ext cx="2733935" cy="638990"/>
            <a:chOff x="1639053" y="3849103"/>
            <a:chExt cx="2733935" cy="6389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9053" y="3849103"/>
              <a:ext cx="2733935" cy="63899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2713" y="3863840"/>
            <a:ext cx="2376315" cy="7314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34154" y="3849103"/>
            <a:ext cx="2733935" cy="638990"/>
            <a:chOff x="5634154" y="3849103"/>
            <a:chExt cx="2733935" cy="6389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34154" y="3849103"/>
              <a:ext cx="2733935" cy="63899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87817" y="3863840"/>
            <a:ext cx="2479119" cy="7314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291844" y="3849103"/>
            <a:ext cx="3750163" cy="638990"/>
            <a:chOff x="9291844" y="3849103"/>
            <a:chExt cx="3750163" cy="6389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91844" y="3849103"/>
              <a:ext cx="3750163" cy="63899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75162" y="3863844"/>
            <a:ext cx="3543203" cy="7314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67533" y="3849103"/>
            <a:ext cx="3750163" cy="638990"/>
            <a:chOff x="13367533" y="3849103"/>
            <a:chExt cx="3750163" cy="6389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367533" y="3849103"/>
              <a:ext cx="3750163" cy="63899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51487" y="3863840"/>
            <a:ext cx="3411936" cy="7314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880" y="5231436"/>
            <a:ext cx="7688227" cy="2497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6332" y="2801647"/>
            <a:ext cx="10610460" cy="33296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1429" y="4915449"/>
            <a:ext cx="2985405" cy="3318922"/>
            <a:chOff x="1771429" y="4915449"/>
            <a:chExt cx="2985405" cy="3318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1429" y="4915449"/>
              <a:ext cx="2985405" cy="3318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8166" y="3903769"/>
            <a:ext cx="8889383" cy="5342281"/>
            <a:chOff x="4698166" y="3903769"/>
            <a:chExt cx="8889383" cy="5342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8166" y="3903769"/>
              <a:ext cx="8889383" cy="5342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1201" y="5253250"/>
            <a:ext cx="2687820" cy="4237496"/>
            <a:chOff x="13061201" y="5253250"/>
            <a:chExt cx="2687820" cy="42374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061201" y="5253250"/>
              <a:ext cx="2687820" cy="42374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1868" y="6676142"/>
            <a:ext cx="3704150" cy="15440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4396" y="1382226"/>
            <a:ext cx="5118719" cy="24525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84517" y="1751317"/>
            <a:ext cx="325982" cy="513244"/>
            <a:chOff x="6684517" y="1751317"/>
            <a:chExt cx="325982" cy="5132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4517" y="1751317"/>
              <a:ext cx="325982" cy="513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47871" y="1731947"/>
            <a:ext cx="325982" cy="513244"/>
            <a:chOff x="10847871" y="1731947"/>
            <a:chExt cx="325982" cy="5132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47871" y="1731947"/>
              <a:ext cx="325982" cy="513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4465" y="990355"/>
            <a:ext cx="2127311" cy="596253"/>
            <a:chOff x="7874465" y="990355"/>
            <a:chExt cx="2127311" cy="59625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943" y="965030"/>
              <a:ext cx="1870363" cy="75503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95473" y="3136404"/>
            <a:ext cx="8174858" cy="6971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515947" y="3865028"/>
            <a:ext cx="1889164" cy="1770348"/>
            <a:chOff x="3515947" y="3865028"/>
            <a:chExt cx="1889164" cy="17703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15947" y="3865028"/>
              <a:ext cx="1889164" cy="1770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90203" y="4470255"/>
            <a:ext cx="2985405" cy="3318922"/>
            <a:chOff x="2690203" y="4470255"/>
            <a:chExt cx="2985405" cy="3318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0203" y="4470255"/>
              <a:ext cx="2985405" cy="33189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7634" y="1300764"/>
            <a:ext cx="9579748" cy="2452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69950" y="4876540"/>
            <a:ext cx="3242039" cy="4237496"/>
            <a:chOff x="13069950" y="4876540"/>
            <a:chExt cx="3242039" cy="42374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069950" y="4876540"/>
              <a:ext cx="3242039" cy="42374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4702" y="1809429"/>
            <a:ext cx="325982" cy="513244"/>
            <a:chOff x="4294702" y="1809429"/>
            <a:chExt cx="325982" cy="5132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4702" y="1809429"/>
              <a:ext cx="325982" cy="513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5030" y="1790058"/>
            <a:ext cx="325982" cy="513244"/>
            <a:chOff x="13665030" y="1790058"/>
            <a:chExt cx="325982" cy="5132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5030" y="179005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4465" y="990355"/>
            <a:ext cx="2127311" cy="596253"/>
            <a:chOff x="7874465" y="990355"/>
            <a:chExt cx="2127311" cy="59625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0943" y="965030"/>
              <a:ext cx="1870363" cy="75503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647293" y="6362344"/>
            <a:ext cx="457466" cy="301485"/>
            <a:chOff x="14647293" y="6362344"/>
            <a:chExt cx="457466" cy="3014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4647293" y="6362344"/>
              <a:ext cx="457466" cy="3014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13822" y="7403925"/>
            <a:ext cx="463829" cy="301485"/>
            <a:chOff x="14613822" y="7403925"/>
            <a:chExt cx="463829" cy="3014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140000">
              <a:off x="14613822" y="7403925"/>
              <a:ext cx="463829" cy="3014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15296" y="3276120"/>
            <a:ext cx="6831529" cy="6171429"/>
            <a:chOff x="5615296" y="3276120"/>
            <a:chExt cx="6831529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5296" y="3276120"/>
              <a:ext cx="6831529" cy="617142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33107" y="5581262"/>
            <a:ext cx="3469018" cy="29434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7724" y="4595260"/>
            <a:ext cx="2985405" cy="3318922"/>
            <a:chOff x="1577724" y="4595260"/>
            <a:chExt cx="2985405" cy="3318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7724" y="4595260"/>
              <a:ext cx="2985405" cy="3318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6985" y="3583581"/>
            <a:ext cx="12203529" cy="5342281"/>
            <a:chOff x="2816985" y="3583581"/>
            <a:chExt cx="12203529" cy="5342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985" y="3583581"/>
              <a:ext cx="12203529" cy="5342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30162" y="1631373"/>
            <a:ext cx="2615012" cy="4334348"/>
            <a:chOff x="12930162" y="1631373"/>
            <a:chExt cx="2615012" cy="43343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930162" y="1631373"/>
              <a:ext cx="2615012" cy="43343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79782" y="2895344"/>
            <a:ext cx="4107799" cy="19199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9948" y="1328922"/>
            <a:ext cx="6614598" cy="24525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18347" y="1639077"/>
            <a:ext cx="325982" cy="513244"/>
            <a:chOff x="5618347" y="1639077"/>
            <a:chExt cx="325982" cy="5132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8347" y="1639077"/>
              <a:ext cx="325982" cy="513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0381" y="1895699"/>
            <a:ext cx="325982" cy="513244"/>
            <a:chOff x="11960381" y="1895699"/>
            <a:chExt cx="325982" cy="5132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0381" y="1895699"/>
              <a:ext cx="325982" cy="513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4465" y="990355"/>
            <a:ext cx="2127311" cy="596253"/>
            <a:chOff x="7874465" y="990355"/>
            <a:chExt cx="2127311" cy="59625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943" y="965030"/>
              <a:ext cx="1870363" cy="75503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61985" y="4537149"/>
            <a:ext cx="2985405" cy="3318922"/>
            <a:chOff x="2061985" y="4537149"/>
            <a:chExt cx="2985405" cy="3318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1985" y="4537149"/>
              <a:ext cx="2985405" cy="3318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7627" y="3583581"/>
            <a:ext cx="10670461" cy="5342281"/>
            <a:chOff x="3807627" y="3583581"/>
            <a:chExt cx="10670461" cy="5342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7627" y="3583581"/>
              <a:ext cx="10670461" cy="5342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77292" y="2045418"/>
            <a:ext cx="3006637" cy="4983461"/>
            <a:chOff x="13977292" y="2045418"/>
            <a:chExt cx="3006637" cy="4983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977292" y="2045418"/>
              <a:ext cx="3006637" cy="4983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53156" y="3645743"/>
            <a:ext cx="4535726" cy="19199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06931" y="1328923"/>
            <a:ext cx="10089693" cy="24525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85330" y="1895699"/>
            <a:ext cx="325982" cy="513244"/>
            <a:chOff x="3985330" y="1895699"/>
            <a:chExt cx="325982" cy="5132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5330" y="1895699"/>
              <a:ext cx="325982" cy="513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7982" y="1895699"/>
            <a:ext cx="325982" cy="513244"/>
            <a:chOff x="13717982" y="1895699"/>
            <a:chExt cx="325982" cy="5132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17982" y="1895699"/>
              <a:ext cx="325982" cy="513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4465" y="990355"/>
            <a:ext cx="2127311" cy="596253"/>
            <a:chOff x="7874465" y="990355"/>
            <a:chExt cx="2127311" cy="59625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943" y="965030"/>
              <a:ext cx="1870363" cy="75503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23607" y="6144820"/>
            <a:ext cx="2043739" cy="29490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73381" y="7355846"/>
            <a:ext cx="603033" cy="397418"/>
            <a:chOff x="15673381" y="7355846"/>
            <a:chExt cx="603033" cy="3974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5673381" y="7355846"/>
              <a:ext cx="603033" cy="397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61985" y="4537149"/>
            <a:ext cx="2985405" cy="3318922"/>
            <a:chOff x="2061985" y="4537149"/>
            <a:chExt cx="2985405" cy="3318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1985" y="4537149"/>
              <a:ext cx="2985405" cy="3318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7627" y="3583581"/>
            <a:ext cx="10670461" cy="5342281"/>
            <a:chOff x="3807627" y="3583581"/>
            <a:chExt cx="10670461" cy="5342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7627" y="3583581"/>
              <a:ext cx="10670461" cy="5342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77292" y="2045418"/>
            <a:ext cx="3006637" cy="4983461"/>
            <a:chOff x="13977292" y="2045418"/>
            <a:chExt cx="3006637" cy="4983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977292" y="2045418"/>
              <a:ext cx="3006637" cy="4983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7722" y="3380607"/>
            <a:ext cx="3968111" cy="2450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3940" y="1255408"/>
            <a:ext cx="9411752" cy="24525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58249" y="1837587"/>
            <a:ext cx="325982" cy="513244"/>
            <a:chOff x="4458249" y="1837587"/>
            <a:chExt cx="325982" cy="5132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8249" y="1837587"/>
              <a:ext cx="325982" cy="513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76373" y="1876328"/>
            <a:ext cx="325982" cy="513244"/>
            <a:chOff x="13076373" y="1876328"/>
            <a:chExt cx="325982" cy="5132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76373" y="1876328"/>
              <a:ext cx="325982" cy="513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4465" y="990355"/>
            <a:ext cx="2127311" cy="596253"/>
            <a:chOff x="7874465" y="990355"/>
            <a:chExt cx="2127311" cy="59625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943" y="965030"/>
              <a:ext cx="1870363" cy="75503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00035" y="6215889"/>
            <a:ext cx="3859795" cy="2894832"/>
            <a:chOff x="11500035" y="6215889"/>
            <a:chExt cx="3859795" cy="2894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0035" y="6215889"/>
              <a:ext cx="3859795" cy="2894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2424" y="6215889"/>
            <a:ext cx="3859795" cy="2894832"/>
            <a:chOff x="2842424" y="6215889"/>
            <a:chExt cx="3859795" cy="28948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2424" y="6215889"/>
              <a:ext cx="3859795" cy="2894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36608" y="6215889"/>
            <a:ext cx="3859795" cy="2894832"/>
            <a:chOff x="7136608" y="6215889"/>
            <a:chExt cx="3859795" cy="28948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6608" y="6215889"/>
              <a:ext cx="3859795" cy="289483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3961" y="6440212"/>
            <a:ext cx="359693" cy="457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7296" y="6983169"/>
            <a:ext cx="3076315" cy="15652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68172" y="6436084"/>
            <a:ext cx="383610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62049" y="6433581"/>
            <a:ext cx="375947" cy="457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55658" y="6706872"/>
            <a:ext cx="3289584" cy="21686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37023" y="7008538"/>
            <a:ext cx="3068951" cy="1565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31847" y="683940"/>
            <a:ext cx="7846861" cy="4930221"/>
            <a:chOff x="7731847" y="683940"/>
            <a:chExt cx="7846861" cy="49302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31847" y="683940"/>
              <a:ext cx="7846861" cy="493022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91331" y="2393384"/>
            <a:ext cx="4806129" cy="18135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82432" y="3627676"/>
            <a:ext cx="4257213" cy="13609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42424" y="1760684"/>
            <a:ext cx="2127311" cy="609020"/>
            <a:chOff x="2842424" y="1760684"/>
            <a:chExt cx="2127311" cy="60902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842424" y="2277842"/>
              <a:ext cx="2127311" cy="79095"/>
              <a:chOff x="2842424" y="2277842"/>
              <a:chExt cx="2127311" cy="7909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42424" y="2277842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68900" y="1735357"/>
              <a:ext cx="1900983" cy="75503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842424" y="1760684"/>
              <a:ext cx="2127311" cy="79095"/>
              <a:chOff x="2842424" y="1760684"/>
              <a:chExt cx="2127311" cy="7909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842424" y="1760684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406266" y="475244"/>
            <a:ext cx="8505448" cy="5347612"/>
            <a:chOff x="7406266" y="475244"/>
            <a:chExt cx="8505448" cy="53476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06266" y="475244"/>
              <a:ext cx="8505448" cy="5347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1429" y="4915449"/>
            <a:ext cx="2985405" cy="3318922"/>
            <a:chOff x="1771429" y="4915449"/>
            <a:chExt cx="2985405" cy="3318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1429" y="4915449"/>
              <a:ext cx="2985405" cy="3318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8166" y="3903769"/>
            <a:ext cx="8889383" cy="5342281"/>
            <a:chOff x="4698166" y="3903769"/>
            <a:chExt cx="8889383" cy="5342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8166" y="3903769"/>
              <a:ext cx="8889383" cy="5342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1201" y="5253250"/>
            <a:ext cx="2687820" cy="4237496"/>
            <a:chOff x="13061201" y="5253250"/>
            <a:chExt cx="2687820" cy="42374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061201" y="5253250"/>
              <a:ext cx="2687820" cy="42374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45660" y="6251618"/>
            <a:ext cx="3487950" cy="24502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1158" y="1382228"/>
            <a:ext cx="14567604" cy="24525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71429" y="1751317"/>
            <a:ext cx="325982" cy="513244"/>
            <a:chOff x="1771429" y="1751317"/>
            <a:chExt cx="325982" cy="5132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1429" y="1751317"/>
              <a:ext cx="325982" cy="513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7876" y="1751317"/>
            <a:ext cx="325982" cy="513244"/>
            <a:chOff x="16197876" y="1751317"/>
            <a:chExt cx="325982" cy="5132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97876" y="1751317"/>
              <a:ext cx="325982" cy="513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4465" y="990355"/>
            <a:ext cx="2127311" cy="609026"/>
            <a:chOff x="7874465" y="990355"/>
            <a:chExt cx="2127311" cy="6090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74465" y="1507513"/>
              <a:ext cx="2127311" cy="79095"/>
              <a:chOff x="7874465" y="1507513"/>
              <a:chExt cx="2127311" cy="790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4465" y="1507513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948" y="965033"/>
              <a:ext cx="1900983" cy="75503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874465" y="990355"/>
              <a:ext cx="2127311" cy="79095"/>
              <a:chOff x="7874465" y="990355"/>
              <a:chExt cx="2127311" cy="790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74465" y="990355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70806" y="3163570"/>
            <a:ext cx="7761238" cy="697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2021-07-26T14:18:17Z</dcterms:created>
  <dcterms:modified xsi:type="dcterms:W3CDTF">2021-07-26T14:18:17Z</dcterms:modified>
</cp:coreProperties>
</file>